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60"/>
  </p:normalViewPr>
  <p:slideViewPr>
    <p:cSldViewPr>
      <p:cViewPr varScale="1">
        <p:scale>
          <a:sx n="68" d="100"/>
          <a:sy n="68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997B3-25D5-499F-BD3E-EBA369C3F697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856A7-5681-4B87-94FA-3634F41529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84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CAD7C2-D8F0-4673-907C-5EBCC36A73E7}" type="datetime1">
              <a:rPr lang="nl-NL" smtClean="0"/>
              <a:t>13-12-2016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8B78-A442-46B8-97BB-1C3B06A76890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906C-A6E2-4A84-9226-2F0914768088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9809-B1C9-4D0C-90A1-7D9E314A9F99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E407-AE85-452F-99D7-F55FB013A0C6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7F8-BC63-49D8-9BDA-3284D301571A}" type="datetime1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A3D4-2E63-4F63-8776-5D344CEDF84B}" type="datetime1">
              <a:rPr lang="nl-NL" smtClean="0"/>
              <a:t>13-12-2016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40BE-ABED-4E76-AA30-68EF41BBFEFD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2E06-D8C8-41A6-BBB4-184F14FA478D}" type="datetime1">
              <a:rPr lang="nl-NL" smtClean="0"/>
              <a:t>13-12-2016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00A163C-FB8B-4090-BB34-3C5543EB5370}" type="datetime1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A31379-1D56-4629-940B-0B9042337E29}" type="datetime1">
              <a:rPr lang="nl-NL" smtClean="0"/>
              <a:t>13-12-2016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9F3CE8-6375-4CA1-92D6-76DEE86DDEE2}" type="datetime1">
              <a:rPr lang="nl-NL" smtClean="0"/>
              <a:t>13-12-2016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2EA34A-0737-4B78-8376-79E52451C41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Socialisatie H 1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Communicatie TA </a:t>
            </a:r>
          </a:p>
        </p:txBody>
      </p:sp>
    </p:spTree>
    <p:extLst>
      <p:ext uri="{BB962C8B-B14F-4D97-AF65-F5344CB8AC3E}">
        <p14:creationId xmlns:p14="http://schemas.microsoft.com/office/powerpoint/2010/main" val="262908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Lid zijn van de maatschappij</a:t>
            </a:r>
          </a:p>
          <a:p>
            <a:r>
              <a:rPr lang="nl-NL" dirty="0"/>
              <a:t>De gebruiken leren ( normen, waarden)</a:t>
            </a:r>
          </a:p>
          <a:p>
            <a:r>
              <a:rPr lang="nl-NL" dirty="0"/>
              <a:t>Gedragsregels</a:t>
            </a:r>
          </a:p>
          <a:p>
            <a:r>
              <a:rPr lang="nl-NL" dirty="0"/>
              <a:t>Normen en waarden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Socialisatie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1EB7-4D4A-48B4-B87F-59BCD901C787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2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244" y="3388359"/>
            <a:ext cx="1994926" cy="283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41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Normen: regels, zijn gesteld en afgesproken:</a:t>
            </a:r>
          </a:p>
          <a:p>
            <a:r>
              <a:rPr lang="nl-NL" dirty="0"/>
              <a:t>Voorbeeld: (Je moet) op tijd komen op je werk</a:t>
            </a:r>
          </a:p>
          <a:p>
            <a:endParaRPr lang="nl-NL" dirty="0"/>
          </a:p>
          <a:p>
            <a:r>
              <a:rPr lang="nl-NL" dirty="0"/>
              <a:t>Waarden: waarvan je bent overtuigd, waar je voor wilt leven</a:t>
            </a:r>
          </a:p>
          <a:p>
            <a:r>
              <a:rPr lang="nl-NL" dirty="0"/>
              <a:t>Voorbeeld; verdraagzaamheid</a:t>
            </a:r>
          </a:p>
          <a:p>
            <a:endParaRPr lang="nl-NL" dirty="0"/>
          </a:p>
          <a:p>
            <a:r>
              <a:rPr lang="nl-NL" dirty="0"/>
              <a:t>Een norm is vaak het gevolg van een waarde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Normen en waarden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0A1F-2FE4-4289-BA39-C0FE394D648F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60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Je maakt je gebruiken, normen en waarden eigen tot ze deel zijn van je persoonlijkheid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Socialisatieproces: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4D58-79E9-4943-AC68-34F360B487DD}" type="datetime1">
              <a:rPr lang="nl-NL" smtClean="0"/>
              <a:t>13-12-2016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4</a:t>
            </a:fld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099614"/>
            <a:ext cx="51149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82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Je opvoeding is een heel belangrijke bron voor je socialisatie</a:t>
            </a:r>
          </a:p>
          <a:p>
            <a:r>
              <a:rPr lang="nl-NL" dirty="0"/>
              <a:t>Hoe denken je ouders, </a:t>
            </a:r>
          </a:p>
          <a:p>
            <a:r>
              <a:rPr lang="nl-NL" dirty="0"/>
              <a:t>scheiding</a:t>
            </a:r>
            <a:r>
              <a:rPr lang="nl-NL"/>
              <a:t>../ overlijdensgeval…/ of..?</a:t>
            </a:r>
            <a:endParaRPr lang="nl-NL" dirty="0"/>
          </a:p>
          <a:p>
            <a:r>
              <a:rPr lang="nl-NL" dirty="0"/>
              <a:t>Hoe is de “cultuur” in je gezin</a:t>
            </a:r>
          </a:p>
          <a:p>
            <a:r>
              <a:rPr lang="nl-NL" dirty="0"/>
              <a:t>Hoe is de buurt waarin je woont</a:t>
            </a:r>
          </a:p>
          <a:p>
            <a:r>
              <a:rPr lang="nl-NL" dirty="0"/>
              <a:t>Platteland/stad??</a:t>
            </a:r>
          </a:p>
          <a:p>
            <a:r>
              <a:rPr lang="nl-NL" dirty="0"/>
              <a:t>Kerkelijk / niet kerkelijk</a:t>
            </a:r>
          </a:p>
          <a:p>
            <a:r>
              <a:rPr lang="nl-NL" dirty="0"/>
              <a:t>Speelt de familieband een grote rol..</a:t>
            </a:r>
          </a:p>
          <a:p>
            <a:r>
              <a:rPr lang="nl-NL" dirty="0"/>
              <a:t>Financiën in je gezin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668-9751-4CEA-8955-8E10EE553C6E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5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Opvoeding en socialisatie</a:t>
            </a:r>
          </a:p>
        </p:txBody>
      </p:sp>
    </p:spTree>
    <p:extLst>
      <p:ext uri="{BB962C8B-B14F-4D97-AF65-F5344CB8AC3E}">
        <p14:creationId xmlns:p14="http://schemas.microsoft.com/office/powerpoint/2010/main" val="75687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relatie ga je aan, onderhoud je en bouw je af</a:t>
            </a:r>
          </a:p>
          <a:p>
            <a:r>
              <a:rPr lang="nl-NL" dirty="0"/>
              <a:t>Relatie met patiënt/cliënt is ongelijkwaardig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51D7-6F24-45D1-9900-0768C5FA4278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6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Ongelijkwaardige relaties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44577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3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Onomkeerbaar; jij bent deskundig, jij deelt niet alles met een </a:t>
            </a:r>
            <a:r>
              <a:rPr lang="nl-NL" dirty="0" err="1"/>
              <a:t>patient</a:t>
            </a:r>
            <a:endParaRPr lang="nl-NL" dirty="0"/>
          </a:p>
          <a:p>
            <a:r>
              <a:rPr lang="nl-NL" dirty="0"/>
              <a:t>Afhankelijk /onafhankelijk: patiënt is afhankelijk</a:t>
            </a:r>
          </a:p>
          <a:p>
            <a:r>
              <a:rPr lang="nl-NL" dirty="0"/>
              <a:t>Geslotenheid/openheid: jij deelt niet je gevoel, ervaring</a:t>
            </a:r>
          </a:p>
          <a:p>
            <a:r>
              <a:rPr lang="nl-NL" dirty="0"/>
              <a:t>Macht/onmacht; jij kunt bepaalde beslissingen nemen. Denk om Misbruik van macht!!!!!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D17E-FE94-418C-95AF-8A49A190BB31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7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Ongelijkwaardige relatie </a:t>
            </a:r>
          </a:p>
        </p:txBody>
      </p:sp>
    </p:spTree>
    <p:extLst>
      <p:ext uri="{BB962C8B-B14F-4D97-AF65-F5344CB8AC3E}">
        <p14:creationId xmlns:p14="http://schemas.microsoft.com/office/powerpoint/2010/main" val="1516046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252</Words>
  <Application>Microsoft Office PowerPoint</Application>
  <PresentationFormat>Diavoorstelling (4:3)</PresentationFormat>
  <Paragraphs>55</Paragraphs>
  <Slides>7</Slides>
  <Notes>0</Notes>
  <HiddenSlides>2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</vt:lpstr>
      <vt:lpstr>Socialisatie H 1 </vt:lpstr>
      <vt:lpstr>Socialisatie </vt:lpstr>
      <vt:lpstr>Normen en waarden</vt:lpstr>
      <vt:lpstr>Socialisatieproces: </vt:lpstr>
      <vt:lpstr>Opvoeding en socialisatie</vt:lpstr>
      <vt:lpstr>Ongelijkwaardige relaties</vt:lpstr>
      <vt:lpstr>Ongelijkwaardige relatie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Groepen, rollen, groepsgedag</dc:title>
  <dc:creator>Hoogeveen,K.A.G.</dc:creator>
  <cp:lastModifiedBy>Nienke Hoogeveen</cp:lastModifiedBy>
  <cp:revision>13</cp:revision>
  <dcterms:created xsi:type="dcterms:W3CDTF">2015-11-16T10:25:44Z</dcterms:created>
  <dcterms:modified xsi:type="dcterms:W3CDTF">2016-12-13T15:03:02Z</dcterms:modified>
</cp:coreProperties>
</file>